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6"/>
  </p:notesMasterIdLst>
  <p:handoutMasterIdLst>
    <p:handoutMasterId r:id="rId7"/>
  </p:handoutMasterIdLst>
  <p:sldIdLst>
    <p:sldId id="421" r:id="rId5"/>
  </p:sldIdLst>
  <p:sldSz cx="12192000" cy="6858000"/>
  <p:notesSz cx="6807200" cy="99393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176" userDrawn="1">
          <p15:clr>
            <a:srgbClr val="A4A3A4"/>
          </p15:clr>
        </p15:guide>
        <p15:guide id="2" orient="horz" pos="432" userDrawn="1">
          <p15:clr>
            <a:srgbClr val="A4A3A4"/>
          </p15:clr>
        </p15:guide>
        <p15:guide id="3" orient="horz" pos="1200" userDrawn="1">
          <p15:clr>
            <a:srgbClr val="A4A3A4"/>
          </p15:clr>
        </p15:guide>
        <p15:guide id="4" orient="horz" pos="4032" userDrawn="1">
          <p15:clr>
            <a:srgbClr val="A4A3A4"/>
          </p15:clr>
        </p15:guide>
        <p15:guide id="5" orient="horz" pos="768" userDrawn="1">
          <p15:clr>
            <a:srgbClr val="A4A3A4"/>
          </p15:clr>
        </p15:guide>
        <p15:guide id="6" pos="7296" userDrawn="1">
          <p15:clr>
            <a:srgbClr val="A4A3A4"/>
          </p15:clr>
        </p15:guide>
        <p15:guide id="7" pos="384" userDrawn="1">
          <p15:clr>
            <a:srgbClr val="A4A3A4"/>
          </p15:clr>
        </p15:guide>
        <p15:guide id="8" pos="3904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31" userDrawn="1">
          <p15:clr>
            <a:srgbClr val="A4A3A4"/>
          </p15:clr>
        </p15:guide>
        <p15:guide id="2" pos="2144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8BBB3"/>
    <a:srgbClr val="6E8F82"/>
    <a:srgbClr val="F3BD90"/>
    <a:srgbClr val="E77C22"/>
    <a:srgbClr val="67696F"/>
    <a:srgbClr val="466EA5"/>
    <a:srgbClr val="8EA3C8"/>
    <a:srgbClr val="282A32"/>
    <a:srgbClr val="64696F"/>
    <a:srgbClr val="A3A5A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3D7D953-6416-45FD-A227-EA28D1899E96}" v="2" dt="2025-05-07T06:16:31.45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069" autoAdjust="0"/>
    <p:restoredTop sz="86410" autoAdjust="0"/>
  </p:normalViewPr>
  <p:slideViewPr>
    <p:cSldViewPr snapToGrid="0">
      <p:cViewPr varScale="1">
        <p:scale>
          <a:sx n="106" d="100"/>
          <a:sy n="106" d="100"/>
        </p:scale>
        <p:origin x="876" y="96"/>
      </p:cViewPr>
      <p:guideLst>
        <p:guide orient="horz" pos="4176"/>
        <p:guide orient="horz" pos="432"/>
        <p:guide orient="horz" pos="1200"/>
        <p:guide orient="horz" pos="4032"/>
        <p:guide orient="horz" pos="768"/>
        <p:guide pos="7296"/>
        <p:guide pos="384"/>
        <p:guide pos="390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3131"/>
        <p:guide pos="2144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handoutMaster" Target="handoutMasters/handoutMaster1.xml"/><Relationship Id="rId12" Type="http://schemas.microsoft.com/office/2015/10/relationships/revisionInfo" Target="revisionInfo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5838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FF8EC67-AD86-4042-8DD1-9D106BB64796}" type="datetimeFigureOut">
              <a:rPr lang="en-US" smtClean="0"/>
              <a:pPr/>
              <a:t>5/14/2025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5838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278322F-4F37-4884-B1A5-3F99E330B78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8114009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5838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BD8E6F-BF19-4917-9880-41A2B11A93E4}" type="datetimeFigureOut">
              <a:rPr lang="en-US" smtClean="0"/>
              <a:pPr/>
              <a:t>5/14/2025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2075" y="746125"/>
            <a:ext cx="6623050" cy="37258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0720" y="4721186"/>
            <a:ext cx="5445760" cy="44727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5838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E1F838-6F09-4027-92A3-F669246D106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7370577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713064C-204A-E140-B3EF-08761E4C0E29}" type="slidenum">
              <a:rPr lang="en-GB" smtClean="0"/>
              <a:pPr/>
              <a:t>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004543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ver-Light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5080"/>
            <a:ext cx="12192000" cy="6847840"/>
          </a:xfrm>
          <a:prstGeom prst="rect">
            <a:avLst/>
          </a:prstGeom>
        </p:spPr>
      </p:pic>
      <p:sp>
        <p:nvSpPr>
          <p:cNvPr id="5" name="Title 2"/>
          <p:cNvSpPr>
            <a:spLocks noGrp="1"/>
          </p:cNvSpPr>
          <p:nvPr>
            <p:ph type="title" hasCustomPrompt="1"/>
          </p:nvPr>
        </p:nvSpPr>
        <p:spPr>
          <a:xfrm>
            <a:off x="5062194" y="1139863"/>
            <a:ext cx="6397961" cy="1839723"/>
          </a:xfrm>
          <a:prstGeom prst="rect">
            <a:avLst/>
          </a:prstGeom>
        </p:spPr>
        <p:txBody>
          <a:bodyPr anchor="b" anchorCtr="0"/>
          <a:lstStyle>
            <a:lvl1pPr algn="l">
              <a:defRPr sz="4400" b="1" baseline="0">
                <a:solidFill>
                  <a:schemeClr val="accent2"/>
                </a:solidFill>
              </a:defRPr>
            </a:lvl1pPr>
          </a:lstStyle>
          <a:p>
            <a:r>
              <a:rPr lang="en-US"/>
              <a:t>Click to Enter Master Title Text</a:t>
            </a:r>
          </a:p>
        </p:txBody>
      </p:sp>
      <p:sp>
        <p:nvSpPr>
          <p:cNvPr id="6" name="Text Placeholder 10"/>
          <p:cNvSpPr>
            <a:spLocks noGrp="1"/>
          </p:cNvSpPr>
          <p:nvPr>
            <p:ph type="body" sz="quarter" idx="10" hasCustomPrompt="1"/>
          </p:nvPr>
        </p:nvSpPr>
        <p:spPr>
          <a:xfrm>
            <a:off x="5062194" y="3104324"/>
            <a:ext cx="6397961" cy="430728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None/>
              <a:defRPr sz="2500">
                <a:solidFill>
                  <a:schemeClr val="accent6"/>
                </a:solidFill>
              </a:defRPr>
            </a:lvl1pPr>
          </a:lstStyle>
          <a:p>
            <a:pPr lvl="0"/>
            <a:r>
              <a:rPr lang="en-US"/>
              <a:t>Click to Add Subtext</a:t>
            </a:r>
          </a:p>
        </p:txBody>
      </p:sp>
      <p:sp>
        <p:nvSpPr>
          <p:cNvPr id="9" name="Text Placeholder 10">
            <a:extLst>
              <a:ext uri="{FF2B5EF4-FFF2-40B4-BE49-F238E27FC236}">
                <a16:creationId xmlns:a16="http://schemas.microsoft.com/office/drawing/2014/main" id="{AE1655C3-01DB-064D-B080-F50FD577F8E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99072" y="146327"/>
            <a:ext cx="3096592" cy="268451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indent="0" algn="l">
              <a:buNone/>
              <a:defRPr sz="12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Data Classification Level</a:t>
            </a:r>
          </a:p>
        </p:txBody>
      </p:sp>
      <p:pic>
        <p:nvPicPr>
          <p:cNvPr id="10" name="図 9" descr="黒い背景と白い文字のロゴ&#10;&#10;自動的に生成された説明">
            <a:extLst>
              <a:ext uri="{FF2B5EF4-FFF2-40B4-BE49-F238E27FC236}">
                <a16:creationId xmlns:a16="http://schemas.microsoft.com/office/drawing/2014/main" id="{FF10D773-EA3C-458D-8646-C45A6B3B1A8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9957" y="4956475"/>
            <a:ext cx="1607279" cy="154326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Content-Light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09600" y="990600"/>
            <a:ext cx="10972800" cy="414455"/>
          </a:xfrm>
          <a:prstGeom prst="rect">
            <a:avLst/>
          </a:prstGeom>
        </p:spPr>
        <p:txBody>
          <a:bodyPr lIns="0" rIns="0" bIns="0" anchor="t" anchorCtr="0"/>
          <a:lstStyle>
            <a:lvl1pPr>
              <a:defRPr sz="2800">
                <a:solidFill>
                  <a:schemeClr val="accent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646238"/>
            <a:ext cx="10972800" cy="4498084"/>
          </a:xfrm>
          <a:prstGeom prst="rect">
            <a:avLst/>
          </a:prstGeom>
        </p:spPr>
        <p:txBody>
          <a:bodyPr lIns="0" bIns="0">
            <a:noAutofit/>
          </a:bodyPr>
          <a:lstStyle>
            <a:lvl1pPr>
              <a:defRPr sz="1800"/>
            </a:lvl1pPr>
            <a:lvl3pPr>
              <a:defRPr sz="1600"/>
            </a:lvl3pPr>
            <a:lvl4pPr>
              <a:defRPr sz="1400"/>
            </a:lvl4pPr>
            <a:lvl5pPr>
              <a:defRPr sz="1200"/>
            </a:lvl5pPr>
            <a:lvl6pPr>
              <a:defRPr sz="1000"/>
            </a:lvl6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  <a:p>
            <a:pPr lvl="4"/>
            <a:r>
              <a:rPr lang="en-US"/>
              <a:t>Fourth level</a:t>
            </a:r>
          </a:p>
          <a:p>
            <a:pPr lvl="5"/>
            <a:r>
              <a:rPr lang="en-US"/>
              <a:t>Fifth level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2F712AF-45AA-6147-8A36-59035157CCF1}"/>
              </a:ext>
            </a:extLst>
          </p:cNvPr>
          <p:cNvSpPr/>
          <p:nvPr userDrawn="1"/>
        </p:nvSpPr>
        <p:spPr>
          <a:xfrm>
            <a:off x="0" y="-1"/>
            <a:ext cx="12192000" cy="682487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2">
                  <a:lumMod val="40000"/>
                  <a:lumOff val="60000"/>
                </a:schemeClr>
              </a:gs>
            </a:gsLst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Text Placeholder 10">
            <a:extLst>
              <a:ext uri="{FF2B5EF4-FFF2-40B4-BE49-F238E27FC236}">
                <a16:creationId xmlns:a16="http://schemas.microsoft.com/office/drawing/2014/main" id="{5A131770-78F6-874D-A377-8B6A8FB5D23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251335" y="6456557"/>
            <a:ext cx="3689331" cy="183996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indent="0" algn="ctr">
              <a:buNone/>
              <a:defRPr sz="10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pPr lvl="0"/>
            <a:r>
              <a:rPr lang="en-US"/>
              <a:t>Talent Solutions – Presentation Title Here</a:t>
            </a:r>
          </a:p>
        </p:txBody>
      </p:sp>
      <p:sp>
        <p:nvSpPr>
          <p:cNvPr id="10" name="Date Placeholder 4">
            <a:extLst>
              <a:ext uri="{FF2B5EF4-FFF2-40B4-BE49-F238E27FC236}">
                <a16:creationId xmlns:a16="http://schemas.microsoft.com/office/drawing/2014/main" id="{BB320CAF-9824-2C46-9378-052F93067156}"/>
              </a:ext>
            </a:extLst>
          </p:cNvPr>
          <p:cNvSpPr txBox="1">
            <a:spLocks/>
          </p:cNvSpPr>
          <p:nvPr userDrawn="1"/>
        </p:nvSpPr>
        <p:spPr>
          <a:xfrm>
            <a:off x="10913326" y="6450981"/>
            <a:ext cx="669073" cy="183996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l" defTabSz="914400" rtl="0" eaLnBrk="1" latinLnBrk="0" hangingPunct="1">
              <a:defRPr sz="1000" b="0" kern="1200">
                <a:solidFill>
                  <a:srgbClr val="A3A5AA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113F348E-6754-EE43-A7C0-88E5A563375F}" type="slidenum">
              <a:rPr lang="en-US" sz="1000" smtClean="0"/>
              <a:t>‹#›</a:t>
            </a:fld>
            <a:endParaRPr lang="en-US" sz="100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5B566AB7-6D49-0A41-885F-25DA4B47C6E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841501" y="134680"/>
            <a:ext cx="3096592" cy="148640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indent="0" algn="r">
              <a:buNone/>
              <a:defRPr sz="1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Data Classification Level</a:t>
            </a: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0ADA072C-6B0C-4191-9B5F-7523D0026E50}"/>
              </a:ext>
            </a:extLst>
          </p:cNvPr>
          <p:cNvSpPr txBox="1"/>
          <p:nvPr userDrawn="1"/>
        </p:nvSpPr>
        <p:spPr>
          <a:xfrm>
            <a:off x="76202" y="6588905"/>
            <a:ext cx="89019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20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Meiryo UI" panose="020B0604030504040204" pitchFamily="50" charset="-128"/>
                <a:cs typeface="Meiryo UI" panose="020B0604030504040204" pitchFamily="50" charset="-128"/>
              </a:rPr>
              <a:t>© 2020. Right Management. All Rights Reserved.</a:t>
            </a:r>
          </a:p>
          <a:p>
            <a:endParaRPr kumimoji="1" lang="ja-JP" altLang="en-US" sz="1200" dirty="0">
              <a:solidFill>
                <a:srgbClr val="67696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43921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Content-Light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09600" y="990600"/>
            <a:ext cx="10972800" cy="414455"/>
          </a:xfrm>
          <a:prstGeom prst="rect">
            <a:avLst/>
          </a:prstGeom>
        </p:spPr>
        <p:txBody>
          <a:bodyPr lIns="0" rIns="0" bIns="0" anchor="t" anchorCtr="0"/>
          <a:lstStyle>
            <a:lvl1pPr>
              <a:defRPr sz="280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646238"/>
            <a:ext cx="10972800" cy="4498084"/>
          </a:xfrm>
          <a:prstGeom prst="rect">
            <a:avLst/>
          </a:prstGeom>
        </p:spPr>
        <p:txBody>
          <a:bodyPr lIns="0" bIns="0">
            <a:noAutofit/>
          </a:bodyPr>
          <a:lstStyle>
            <a:lvl1pPr>
              <a:defRPr sz="1800"/>
            </a:lvl1pPr>
            <a:lvl3pPr>
              <a:defRPr sz="1600"/>
            </a:lvl3pPr>
            <a:lvl4pPr>
              <a:defRPr sz="1400"/>
            </a:lvl4pPr>
            <a:lvl5pPr>
              <a:defRPr sz="1200"/>
            </a:lvl5pPr>
            <a:lvl6pPr>
              <a:defRPr sz="1000"/>
            </a:lvl6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First level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</a:p>
          <a:p>
            <a:pPr lvl="5"/>
            <a:r>
              <a:rPr lang="en-US" dirty="0"/>
              <a:t>Fifth level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2F712AF-45AA-6147-8A36-59035157CCF1}"/>
              </a:ext>
            </a:extLst>
          </p:cNvPr>
          <p:cNvSpPr/>
          <p:nvPr userDrawn="1"/>
        </p:nvSpPr>
        <p:spPr>
          <a:xfrm>
            <a:off x="0" y="-1"/>
            <a:ext cx="12192000" cy="682487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2">
                  <a:lumMod val="40000"/>
                  <a:lumOff val="60000"/>
                </a:schemeClr>
              </a:gs>
            </a:gsLst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8" name="Date Placeholder 4">
            <a:extLst>
              <a:ext uri="{FF2B5EF4-FFF2-40B4-BE49-F238E27FC236}">
                <a16:creationId xmlns:a16="http://schemas.microsoft.com/office/drawing/2014/main" id="{66126B3F-30F7-4D45-AAAB-E595C9C592F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09600" y="6450982"/>
            <a:ext cx="2032000" cy="18399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000" b="0">
                <a:solidFill>
                  <a:srgbClr val="A3A5AA"/>
                </a:solidFill>
              </a:defRPr>
            </a:lvl1pPr>
          </a:lstStyle>
          <a:p>
            <a:fld id="{0793D6D2-00CC-7546-A12B-484E12F9A070}" type="datetime4">
              <a:rPr lang="en-US" smtClean="0"/>
              <a:pPr/>
              <a:t>May 14, 2025</a:t>
            </a:fld>
            <a:endParaRPr lang="en-US"/>
          </a:p>
        </p:txBody>
      </p:sp>
      <p:sp>
        <p:nvSpPr>
          <p:cNvPr id="9" name="Text Placeholder 10">
            <a:extLst>
              <a:ext uri="{FF2B5EF4-FFF2-40B4-BE49-F238E27FC236}">
                <a16:creationId xmlns:a16="http://schemas.microsoft.com/office/drawing/2014/main" id="{5A131770-78F6-874D-A377-8B6A8FB5D23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251335" y="6456557"/>
            <a:ext cx="3689331" cy="183996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indent="0" algn="ctr">
              <a:buNone/>
              <a:defRPr sz="10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pPr lvl="0"/>
            <a:r>
              <a:rPr lang="en-US"/>
              <a:t>Talent Solutions – Presentation Title Here</a:t>
            </a:r>
          </a:p>
        </p:txBody>
      </p:sp>
      <p:sp>
        <p:nvSpPr>
          <p:cNvPr id="10" name="Date Placeholder 4">
            <a:extLst>
              <a:ext uri="{FF2B5EF4-FFF2-40B4-BE49-F238E27FC236}">
                <a16:creationId xmlns:a16="http://schemas.microsoft.com/office/drawing/2014/main" id="{BB320CAF-9824-2C46-9378-052F93067156}"/>
              </a:ext>
            </a:extLst>
          </p:cNvPr>
          <p:cNvSpPr txBox="1">
            <a:spLocks/>
          </p:cNvSpPr>
          <p:nvPr userDrawn="1"/>
        </p:nvSpPr>
        <p:spPr>
          <a:xfrm>
            <a:off x="10913326" y="6450981"/>
            <a:ext cx="669073" cy="183996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l" defTabSz="914400" rtl="0" eaLnBrk="1" latinLnBrk="0" hangingPunct="1">
              <a:defRPr sz="1000" b="0" kern="1200">
                <a:solidFill>
                  <a:srgbClr val="A3A5AA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113F348E-6754-EE43-A7C0-88E5A563375F}" type="slidenum">
              <a:rPr lang="en-US" sz="1000" smtClean="0"/>
              <a:t>‹#›</a:t>
            </a:fld>
            <a:endParaRPr lang="en-US" sz="100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5B566AB7-6D49-0A41-885F-25DA4B47C6E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841501" y="134680"/>
            <a:ext cx="3096592" cy="148640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indent="0" algn="r">
              <a:buNone/>
              <a:defRPr sz="1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Data Classification Level</a:t>
            </a:r>
          </a:p>
        </p:txBody>
      </p:sp>
    </p:spTree>
    <p:extLst>
      <p:ext uri="{BB962C8B-B14F-4D97-AF65-F5344CB8AC3E}">
        <p14:creationId xmlns:p14="http://schemas.microsoft.com/office/powerpoint/2010/main" val="56121447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F0DCA89-5677-4D57-0927-04C2B81513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5325" y="657225"/>
            <a:ext cx="10805795" cy="485775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GB" dirty="0"/>
              <a:t>Click to add content title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BE9FEFB-0057-7660-886F-6EC93BE803C8}"/>
              </a:ext>
            </a:extLst>
          </p:cNvPr>
          <p:cNvPicPr>
            <a:picLocks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12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51414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ver-Or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47840"/>
          </a:xfrm>
          <a:prstGeom prst="rect">
            <a:avLst/>
          </a:prstGeom>
        </p:spPr>
      </p:pic>
      <p:sp>
        <p:nvSpPr>
          <p:cNvPr id="5" name="Title 2"/>
          <p:cNvSpPr>
            <a:spLocks noGrp="1"/>
          </p:cNvSpPr>
          <p:nvPr>
            <p:ph type="title" hasCustomPrompt="1"/>
          </p:nvPr>
        </p:nvSpPr>
        <p:spPr>
          <a:xfrm>
            <a:off x="5062194" y="1139863"/>
            <a:ext cx="6397961" cy="1839723"/>
          </a:xfrm>
          <a:prstGeom prst="rect">
            <a:avLst/>
          </a:prstGeom>
        </p:spPr>
        <p:txBody>
          <a:bodyPr anchor="b" anchorCtr="0"/>
          <a:lstStyle>
            <a:lvl1pPr algn="l">
              <a:defRPr sz="4400" b="1" baseline="0">
                <a:solidFill>
                  <a:srgbClr val="E77C22"/>
                </a:solidFill>
              </a:defRPr>
            </a:lvl1pPr>
          </a:lstStyle>
          <a:p>
            <a:r>
              <a:rPr lang="en-US"/>
              <a:t>Click to Enter Master Title Text</a:t>
            </a:r>
          </a:p>
        </p:txBody>
      </p:sp>
      <p:sp>
        <p:nvSpPr>
          <p:cNvPr id="6" name="Text Placeholder 10"/>
          <p:cNvSpPr>
            <a:spLocks noGrp="1"/>
          </p:cNvSpPr>
          <p:nvPr>
            <p:ph type="body" sz="quarter" idx="10" hasCustomPrompt="1"/>
          </p:nvPr>
        </p:nvSpPr>
        <p:spPr>
          <a:xfrm>
            <a:off x="5062194" y="3104324"/>
            <a:ext cx="6397961" cy="430728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None/>
              <a:defRPr sz="2500">
                <a:solidFill>
                  <a:schemeClr val="accent6"/>
                </a:solidFill>
              </a:defRPr>
            </a:lvl1pPr>
          </a:lstStyle>
          <a:p>
            <a:pPr lvl="0"/>
            <a:r>
              <a:rPr lang="en-US"/>
              <a:t>Click to Add Subtext</a:t>
            </a:r>
          </a:p>
        </p:txBody>
      </p:sp>
      <p:sp>
        <p:nvSpPr>
          <p:cNvPr id="9" name="Text Placeholder 10">
            <a:extLst>
              <a:ext uri="{FF2B5EF4-FFF2-40B4-BE49-F238E27FC236}">
                <a16:creationId xmlns:a16="http://schemas.microsoft.com/office/drawing/2014/main" id="{AE1655C3-01DB-064D-B080-F50FD577F8E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99072" y="146327"/>
            <a:ext cx="3096592" cy="268451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indent="0" algn="l">
              <a:buNone/>
              <a:defRPr sz="12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Data Classification Level</a:t>
            </a:r>
          </a:p>
        </p:txBody>
      </p:sp>
      <p:pic>
        <p:nvPicPr>
          <p:cNvPr id="7" name="図 6" descr="黒い背景と白い文字のロゴ&#10;&#10;自動的に生成された説明">
            <a:extLst>
              <a:ext uri="{FF2B5EF4-FFF2-40B4-BE49-F238E27FC236}">
                <a16:creationId xmlns:a16="http://schemas.microsoft.com/office/drawing/2014/main" id="{D7E72CB1-B5B6-49AB-A609-A52EBB7A82B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9957" y="4956475"/>
            <a:ext cx="1607279" cy="1543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73909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ver-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10160"/>
            <a:ext cx="12192000" cy="6847840"/>
          </a:xfrm>
          <a:prstGeom prst="rect">
            <a:avLst/>
          </a:prstGeom>
        </p:spPr>
      </p:pic>
      <p:sp>
        <p:nvSpPr>
          <p:cNvPr id="5" name="Title 2"/>
          <p:cNvSpPr>
            <a:spLocks noGrp="1"/>
          </p:cNvSpPr>
          <p:nvPr>
            <p:ph type="title" hasCustomPrompt="1"/>
          </p:nvPr>
        </p:nvSpPr>
        <p:spPr>
          <a:xfrm>
            <a:off x="5062194" y="1139863"/>
            <a:ext cx="6397961" cy="1839723"/>
          </a:xfrm>
          <a:prstGeom prst="rect">
            <a:avLst/>
          </a:prstGeom>
        </p:spPr>
        <p:txBody>
          <a:bodyPr anchor="b" anchorCtr="0"/>
          <a:lstStyle>
            <a:lvl1pPr algn="l">
              <a:defRPr sz="4400" b="1" baseline="0">
                <a:solidFill>
                  <a:schemeClr val="accent3"/>
                </a:solidFill>
              </a:defRPr>
            </a:lvl1pPr>
          </a:lstStyle>
          <a:p>
            <a:r>
              <a:rPr lang="en-US"/>
              <a:t>Click to Enter Master Title Text</a:t>
            </a:r>
          </a:p>
        </p:txBody>
      </p:sp>
      <p:sp>
        <p:nvSpPr>
          <p:cNvPr id="6" name="Text Placeholder 10"/>
          <p:cNvSpPr>
            <a:spLocks noGrp="1"/>
          </p:cNvSpPr>
          <p:nvPr>
            <p:ph type="body" sz="quarter" idx="10" hasCustomPrompt="1"/>
          </p:nvPr>
        </p:nvSpPr>
        <p:spPr>
          <a:xfrm>
            <a:off x="5062194" y="3104324"/>
            <a:ext cx="6397961" cy="430728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None/>
              <a:defRPr sz="2500">
                <a:solidFill>
                  <a:schemeClr val="accent6"/>
                </a:solidFill>
              </a:defRPr>
            </a:lvl1pPr>
          </a:lstStyle>
          <a:p>
            <a:pPr lvl="0"/>
            <a:r>
              <a:rPr lang="en-US"/>
              <a:t>Click to Add Subtext</a:t>
            </a:r>
          </a:p>
        </p:txBody>
      </p:sp>
      <p:sp>
        <p:nvSpPr>
          <p:cNvPr id="9" name="Text Placeholder 10">
            <a:extLst>
              <a:ext uri="{FF2B5EF4-FFF2-40B4-BE49-F238E27FC236}">
                <a16:creationId xmlns:a16="http://schemas.microsoft.com/office/drawing/2014/main" id="{AE1655C3-01DB-064D-B080-F50FD577F8E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99072" y="146327"/>
            <a:ext cx="3096592" cy="268451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indent="0" algn="l">
              <a:buNone/>
              <a:defRPr sz="12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Data Classification Level</a:t>
            </a:r>
          </a:p>
        </p:txBody>
      </p:sp>
      <p:pic>
        <p:nvPicPr>
          <p:cNvPr id="7" name="図 6" descr="黒い背景と白い文字のロゴ&#10;&#10;自動的に生成された説明">
            <a:extLst>
              <a:ext uri="{FF2B5EF4-FFF2-40B4-BE49-F238E27FC236}">
                <a16:creationId xmlns:a16="http://schemas.microsoft.com/office/drawing/2014/main" id="{4C25E56A-9E73-4480-857D-B10D004CBAC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9957" y="4956475"/>
            <a:ext cx="1607279" cy="1543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49135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-Light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FDA25191-8267-5A45-8301-C24EFF43542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5080"/>
            <a:ext cx="12192000" cy="6847840"/>
          </a:xfrm>
          <a:prstGeom prst="rect">
            <a:avLst/>
          </a:prstGeom>
        </p:spPr>
      </p:pic>
      <p:sp>
        <p:nvSpPr>
          <p:cNvPr id="8" name="Text Placeholder 10">
            <a:extLst>
              <a:ext uri="{FF2B5EF4-FFF2-40B4-BE49-F238E27FC236}">
                <a16:creationId xmlns:a16="http://schemas.microsoft.com/office/drawing/2014/main" id="{2149573D-3FE2-7A47-93C9-9400065248A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841501" y="134680"/>
            <a:ext cx="3096592" cy="242392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indent="0" algn="r">
              <a:buNone/>
              <a:defRPr sz="12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pPr lvl="0"/>
            <a:r>
              <a:rPr lang="en-US"/>
              <a:t>Data Classification Level</a:t>
            </a:r>
          </a:p>
        </p:txBody>
      </p:sp>
      <p:sp>
        <p:nvSpPr>
          <p:cNvPr id="9" name="Title 4">
            <a:extLst>
              <a:ext uri="{FF2B5EF4-FFF2-40B4-BE49-F238E27FC236}">
                <a16:creationId xmlns:a16="http://schemas.microsoft.com/office/drawing/2014/main" id="{021F79FA-1C23-E447-AEC9-3488328A2FE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17216" y="3888953"/>
            <a:ext cx="9757569" cy="936435"/>
          </a:xfrm>
          <a:prstGeom prst="rect">
            <a:avLst/>
          </a:prstGeom>
        </p:spPr>
        <p:txBody>
          <a:bodyPr anchor="ctr" anchorCtr="0"/>
          <a:lstStyle>
            <a:lvl1pPr>
              <a:defRPr sz="35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Enter Divider Page Title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-Or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FDA25191-8267-5A45-8301-C24EFF43542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5080"/>
            <a:ext cx="12192000" cy="6847840"/>
          </a:xfrm>
          <a:prstGeom prst="rect">
            <a:avLst/>
          </a:prstGeom>
        </p:spPr>
      </p:pic>
      <p:sp>
        <p:nvSpPr>
          <p:cNvPr id="8" name="Text Placeholder 10">
            <a:extLst>
              <a:ext uri="{FF2B5EF4-FFF2-40B4-BE49-F238E27FC236}">
                <a16:creationId xmlns:a16="http://schemas.microsoft.com/office/drawing/2014/main" id="{2149573D-3FE2-7A47-93C9-9400065248A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841501" y="134680"/>
            <a:ext cx="3096592" cy="242392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indent="0" algn="r">
              <a:buNone/>
              <a:defRPr sz="12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pPr lvl="0"/>
            <a:r>
              <a:rPr lang="en-US"/>
              <a:t>Data Classification Level</a:t>
            </a:r>
          </a:p>
        </p:txBody>
      </p:sp>
      <p:sp>
        <p:nvSpPr>
          <p:cNvPr id="7" name="Title 4">
            <a:extLst>
              <a:ext uri="{FF2B5EF4-FFF2-40B4-BE49-F238E27FC236}">
                <a16:creationId xmlns:a16="http://schemas.microsoft.com/office/drawing/2014/main" id="{BAB07F83-2899-D444-A306-93283756921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17216" y="3888953"/>
            <a:ext cx="9757569" cy="936435"/>
          </a:xfrm>
          <a:prstGeom prst="rect">
            <a:avLst/>
          </a:prstGeom>
        </p:spPr>
        <p:txBody>
          <a:bodyPr anchor="ctr" anchorCtr="0"/>
          <a:lstStyle>
            <a:lvl1pPr>
              <a:defRPr sz="35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Enter Divider Page Title</a:t>
            </a:r>
          </a:p>
        </p:txBody>
      </p:sp>
    </p:spTree>
    <p:extLst>
      <p:ext uri="{BB962C8B-B14F-4D97-AF65-F5344CB8AC3E}">
        <p14:creationId xmlns:p14="http://schemas.microsoft.com/office/powerpoint/2010/main" val="18381673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-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FDA25191-8267-5A45-8301-C24EFF43542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5080"/>
            <a:ext cx="12192000" cy="6847840"/>
          </a:xfrm>
          <a:prstGeom prst="rect">
            <a:avLst/>
          </a:prstGeom>
        </p:spPr>
      </p:pic>
      <p:sp>
        <p:nvSpPr>
          <p:cNvPr id="8" name="Text Placeholder 10">
            <a:extLst>
              <a:ext uri="{FF2B5EF4-FFF2-40B4-BE49-F238E27FC236}">
                <a16:creationId xmlns:a16="http://schemas.microsoft.com/office/drawing/2014/main" id="{2149573D-3FE2-7A47-93C9-9400065248A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841501" y="134680"/>
            <a:ext cx="3096592" cy="242392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indent="0" algn="r">
              <a:buNone/>
              <a:defRPr sz="12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pPr lvl="0"/>
            <a:r>
              <a:rPr lang="en-US"/>
              <a:t>Data Classification Level</a:t>
            </a:r>
          </a:p>
        </p:txBody>
      </p:sp>
      <p:sp>
        <p:nvSpPr>
          <p:cNvPr id="6" name="Title 4">
            <a:extLst>
              <a:ext uri="{FF2B5EF4-FFF2-40B4-BE49-F238E27FC236}">
                <a16:creationId xmlns:a16="http://schemas.microsoft.com/office/drawing/2014/main" id="{F69E536F-71BA-CD4A-B805-7859EDC4DBD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17216" y="3888953"/>
            <a:ext cx="9757569" cy="936435"/>
          </a:xfrm>
          <a:prstGeom prst="rect">
            <a:avLst/>
          </a:prstGeom>
        </p:spPr>
        <p:txBody>
          <a:bodyPr anchor="ctr" anchorCtr="0"/>
          <a:lstStyle>
            <a:lvl1pPr>
              <a:defRPr sz="350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Enter Divider Page Title</a:t>
            </a:r>
          </a:p>
        </p:txBody>
      </p:sp>
    </p:spTree>
    <p:extLst>
      <p:ext uri="{BB962C8B-B14F-4D97-AF65-F5344CB8AC3E}">
        <p14:creationId xmlns:p14="http://schemas.microsoft.com/office/powerpoint/2010/main" val="39553830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-Light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A2F712AF-45AA-6147-8A36-59035157CCF1}"/>
              </a:ext>
            </a:extLst>
          </p:cNvPr>
          <p:cNvSpPr/>
          <p:nvPr userDrawn="1"/>
        </p:nvSpPr>
        <p:spPr>
          <a:xfrm>
            <a:off x="0" y="-1"/>
            <a:ext cx="12192000" cy="682487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2">
                  <a:lumMod val="40000"/>
                  <a:lumOff val="60000"/>
                </a:schemeClr>
              </a:gs>
            </a:gsLst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69AB070D-C249-FF48-8339-F2A6C6E5A7E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841501" y="134680"/>
            <a:ext cx="3096592" cy="242392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indent="0" algn="r">
              <a:buNone/>
              <a:defRPr sz="12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Data Classification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41662" y="990600"/>
            <a:ext cx="11108675" cy="540745"/>
          </a:xfrm>
          <a:prstGeom prst="rect">
            <a:avLst/>
          </a:prstGeom>
        </p:spPr>
        <p:txBody>
          <a:bodyPr lIns="0" rIns="0" bIns="0" anchor="t" anchorCtr="0"/>
          <a:lstStyle>
            <a:lvl1pPr>
              <a:defRPr sz="3000">
                <a:solidFill>
                  <a:schemeClr val="accent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662" y="1646238"/>
            <a:ext cx="11108675" cy="4498084"/>
          </a:xfrm>
          <a:prstGeom prst="rect">
            <a:avLst/>
          </a:prstGeom>
        </p:spPr>
        <p:txBody>
          <a:bodyPr lIns="0" bIns="0">
            <a:noAutofit/>
          </a:bodyPr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1200"/>
            </a:lvl6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  <a:p>
            <a:pPr lvl="4"/>
            <a:r>
              <a:rPr lang="en-US"/>
              <a:t>Fourth level</a:t>
            </a:r>
          </a:p>
          <a:p>
            <a:pPr lvl="5"/>
            <a:r>
              <a:rPr lang="en-US"/>
              <a:t>Fifth level</a:t>
            </a:r>
          </a:p>
        </p:txBody>
      </p:sp>
      <p:sp>
        <p:nvSpPr>
          <p:cNvPr id="8" name="Date Placeholder 4">
            <a:extLst>
              <a:ext uri="{FF2B5EF4-FFF2-40B4-BE49-F238E27FC236}">
                <a16:creationId xmlns:a16="http://schemas.microsoft.com/office/drawing/2014/main" id="{66126B3F-30F7-4D45-AAAB-E595C9C592F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41662" y="6450982"/>
            <a:ext cx="2032000" cy="18399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200" b="0">
                <a:solidFill>
                  <a:srgbClr val="A3A5AA"/>
                </a:solidFill>
              </a:defRPr>
            </a:lvl1pPr>
          </a:lstStyle>
          <a:p>
            <a:fld id="{0793D6D2-00CC-7546-A12B-484E12F9A070}" type="datetime4">
              <a:rPr lang="en-US" smtClean="0"/>
              <a:pPr/>
              <a:t>May 14, 2025</a:t>
            </a:fld>
            <a:endParaRPr lang="en-US"/>
          </a:p>
        </p:txBody>
      </p:sp>
      <p:sp>
        <p:nvSpPr>
          <p:cNvPr id="9" name="Text Placeholder 10">
            <a:extLst>
              <a:ext uri="{FF2B5EF4-FFF2-40B4-BE49-F238E27FC236}">
                <a16:creationId xmlns:a16="http://schemas.microsoft.com/office/drawing/2014/main" id="{5A131770-78F6-874D-A377-8B6A8FB5D23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251335" y="6456557"/>
            <a:ext cx="3689331" cy="183996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indent="0" algn="ctr">
              <a:buNone/>
              <a:defRPr sz="12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pPr lvl="0"/>
            <a:r>
              <a:rPr lang="en-US"/>
              <a:t>Talent Solutions – Presentation Title Here</a:t>
            </a:r>
          </a:p>
        </p:txBody>
      </p:sp>
      <p:sp>
        <p:nvSpPr>
          <p:cNvPr id="10" name="Date Placeholder 4">
            <a:extLst>
              <a:ext uri="{FF2B5EF4-FFF2-40B4-BE49-F238E27FC236}">
                <a16:creationId xmlns:a16="http://schemas.microsoft.com/office/drawing/2014/main" id="{BB320CAF-9824-2C46-9378-052F93067156}"/>
              </a:ext>
            </a:extLst>
          </p:cNvPr>
          <p:cNvSpPr txBox="1">
            <a:spLocks/>
          </p:cNvSpPr>
          <p:nvPr userDrawn="1"/>
        </p:nvSpPr>
        <p:spPr>
          <a:xfrm>
            <a:off x="10981264" y="6450981"/>
            <a:ext cx="669073" cy="183996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l" defTabSz="914400" rtl="0" eaLnBrk="1" latinLnBrk="0" hangingPunct="1">
              <a:defRPr sz="1000" b="0" kern="1200">
                <a:solidFill>
                  <a:srgbClr val="A3A5AA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113F348E-6754-EE43-A7C0-88E5A563375F}" type="slidenum">
              <a:rPr lang="en-US" sz="1200" smtClean="0"/>
              <a:t>‹#›</a:t>
            </a:fld>
            <a:endParaRPr lang="en-US" sz="120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-Or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A2F712AF-45AA-6147-8A36-59035157CCF1}"/>
              </a:ext>
            </a:extLst>
          </p:cNvPr>
          <p:cNvSpPr/>
          <p:nvPr userDrawn="1"/>
        </p:nvSpPr>
        <p:spPr>
          <a:xfrm>
            <a:off x="0" y="-1"/>
            <a:ext cx="12192000" cy="682487"/>
          </a:xfrm>
          <a:prstGeom prst="rect">
            <a:avLst/>
          </a:prstGeom>
          <a:gradFill>
            <a:gsLst>
              <a:gs pos="0">
                <a:srgbClr val="E77C22"/>
              </a:gs>
              <a:gs pos="100000">
                <a:srgbClr val="F3BD90"/>
              </a:gs>
            </a:gsLst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69AB070D-C249-FF48-8339-F2A6C6E5A7E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841501" y="134680"/>
            <a:ext cx="3096592" cy="242392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indent="0" algn="r">
              <a:buNone/>
              <a:defRPr sz="12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Data Classification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41662" y="990600"/>
            <a:ext cx="11108675" cy="540745"/>
          </a:xfrm>
          <a:prstGeom prst="rect">
            <a:avLst/>
          </a:prstGeom>
        </p:spPr>
        <p:txBody>
          <a:bodyPr lIns="0" rIns="0" bIns="0" anchor="t" anchorCtr="0"/>
          <a:lstStyle>
            <a:lvl1pPr>
              <a:defRPr sz="3000">
                <a:solidFill>
                  <a:srgbClr val="E77C2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662" y="1646238"/>
            <a:ext cx="11108675" cy="4498084"/>
          </a:xfrm>
          <a:prstGeom prst="rect">
            <a:avLst/>
          </a:prstGeom>
        </p:spPr>
        <p:txBody>
          <a:bodyPr lIns="0" bIns="0">
            <a:noAutofit/>
          </a:bodyPr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1200"/>
            </a:lvl6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  <a:p>
            <a:pPr lvl="4"/>
            <a:r>
              <a:rPr lang="en-US"/>
              <a:t>Fourth level</a:t>
            </a:r>
          </a:p>
          <a:p>
            <a:pPr lvl="5"/>
            <a:r>
              <a:rPr lang="en-US"/>
              <a:t>Fifth level</a:t>
            </a:r>
          </a:p>
        </p:txBody>
      </p:sp>
      <p:sp>
        <p:nvSpPr>
          <p:cNvPr id="8" name="Date Placeholder 4">
            <a:extLst>
              <a:ext uri="{FF2B5EF4-FFF2-40B4-BE49-F238E27FC236}">
                <a16:creationId xmlns:a16="http://schemas.microsoft.com/office/drawing/2014/main" id="{66126B3F-30F7-4D45-AAAB-E595C9C592F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41662" y="6450982"/>
            <a:ext cx="2032000" cy="18399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200" b="0">
                <a:solidFill>
                  <a:srgbClr val="A3A5AA"/>
                </a:solidFill>
              </a:defRPr>
            </a:lvl1pPr>
          </a:lstStyle>
          <a:p>
            <a:fld id="{0793D6D2-00CC-7546-A12B-484E12F9A070}" type="datetime4">
              <a:rPr lang="en-US" smtClean="0"/>
              <a:pPr/>
              <a:t>May 14, 2025</a:t>
            </a:fld>
            <a:endParaRPr lang="en-US"/>
          </a:p>
        </p:txBody>
      </p:sp>
      <p:sp>
        <p:nvSpPr>
          <p:cNvPr id="9" name="Text Placeholder 10">
            <a:extLst>
              <a:ext uri="{FF2B5EF4-FFF2-40B4-BE49-F238E27FC236}">
                <a16:creationId xmlns:a16="http://schemas.microsoft.com/office/drawing/2014/main" id="{5A131770-78F6-874D-A377-8B6A8FB5D23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251335" y="6456557"/>
            <a:ext cx="3689331" cy="183996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indent="0" algn="ctr">
              <a:buNone/>
              <a:defRPr sz="12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pPr lvl="0"/>
            <a:r>
              <a:rPr lang="en-US"/>
              <a:t>Talent Solutions – Presentation Title Here</a:t>
            </a:r>
          </a:p>
        </p:txBody>
      </p:sp>
      <p:sp>
        <p:nvSpPr>
          <p:cNvPr id="10" name="Date Placeholder 4">
            <a:extLst>
              <a:ext uri="{FF2B5EF4-FFF2-40B4-BE49-F238E27FC236}">
                <a16:creationId xmlns:a16="http://schemas.microsoft.com/office/drawing/2014/main" id="{BB320CAF-9824-2C46-9378-052F93067156}"/>
              </a:ext>
            </a:extLst>
          </p:cNvPr>
          <p:cNvSpPr txBox="1">
            <a:spLocks/>
          </p:cNvSpPr>
          <p:nvPr userDrawn="1"/>
        </p:nvSpPr>
        <p:spPr>
          <a:xfrm>
            <a:off x="10981264" y="6450981"/>
            <a:ext cx="669073" cy="183996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l" defTabSz="914400" rtl="0" eaLnBrk="1" latinLnBrk="0" hangingPunct="1">
              <a:defRPr sz="1000" b="0" kern="1200">
                <a:solidFill>
                  <a:srgbClr val="A3A5AA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113F348E-6754-EE43-A7C0-88E5A563375F}" type="slidenum">
              <a:rPr lang="en-US" sz="1200" smtClean="0"/>
              <a:t>‹#›</a:t>
            </a:fld>
            <a:endParaRPr lang="en-US" sz="1200"/>
          </a:p>
        </p:txBody>
      </p:sp>
    </p:spTree>
    <p:extLst>
      <p:ext uri="{BB962C8B-B14F-4D97-AF65-F5344CB8AC3E}">
        <p14:creationId xmlns:p14="http://schemas.microsoft.com/office/powerpoint/2010/main" val="22815901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-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A2F712AF-45AA-6147-8A36-59035157CCF1}"/>
              </a:ext>
            </a:extLst>
          </p:cNvPr>
          <p:cNvSpPr/>
          <p:nvPr userDrawn="1"/>
        </p:nvSpPr>
        <p:spPr>
          <a:xfrm>
            <a:off x="0" y="-1"/>
            <a:ext cx="12192000" cy="682487"/>
          </a:xfrm>
          <a:prstGeom prst="rect">
            <a:avLst/>
          </a:prstGeom>
          <a:gradFill>
            <a:gsLst>
              <a:gs pos="0">
                <a:srgbClr val="6E8F82"/>
              </a:gs>
              <a:gs pos="100000">
                <a:srgbClr val="A8BBB3"/>
              </a:gs>
            </a:gsLst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69AB070D-C249-FF48-8339-F2A6C6E5A7E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841501" y="134680"/>
            <a:ext cx="3096592" cy="242392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indent="0" algn="r">
              <a:buNone/>
              <a:defRPr sz="12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Data Classification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41662" y="990600"/>
            <a:ext cx="11108675" cy="540745"/>
          </a:xfrm>
          <a:prstGeom prst="rect">
            <a:avLst/>
          </a:prstGeom>
        </p:spPr>
        <p:txBody>
          <a:bodyPr lIns="0" rIns="0" bIns="0" anchor="t" anchorCtr="0"/>
          <a:lstStyle>
            <a:lvl1pPr>
              <a:defRPr sz="3000">
                <a:solidFill>
                  <a:schemeClr val="accent3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662" y="1646238"/>
            <a:ext cx="11108675" cy="4498084"/>
          </a:xfrm>
          <a:prstGeom prst="rect">
            <a:avLst/>
          </a:prstGeom>
        </p:spPr>
        <p:txBody>
          <a:bodyPr lIns="0" bIns="0">
            <a:noAutofit/>
          </a:bodyPr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1200"/>
            </a:lvl6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  <a:p>
            <a:pPr lvl="4"/>
            <a:r>
              <a:rPr lang="en-US"/>
              <a:t>Fourth level</a:t>
            </a:r>
          </a:p>
          <a:p>
            <a:pPr lvl="5"/>
            <a:r>
              <a:rPr lang="en-US"/>
              <a:t>Fifth level</a:t>
            </a:r>
          </a:p>
        </p:txBody>
      </p:sp>
      <p:sp>
        <p:nvSpPr>
          <p:cNvPr id="8" name="Date Placeholder 4">
            <a:extLst>
              <a:ext uri="{FF2B5EF4-FFF2-40B4-BE49-F238E27FC236}">
                <a16:creationId xmlns:a16="http://schemas.microsoft.com/office/drawing/2014/main" id="{66126B3F-30F7-4D45-AAAB-E595C9C592F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41662" y="6450982"/>
            <a:ext cx="2032000" cy="18399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200" b="0">
                <a:solidFill>
                  <a:srgbClr val="A3A5AA"/>
                </a:solidFill>
              </a:defRPr>
            </a:lvl1pPr>
          </a:lstStyle>
          <a:p>
            <a:fld id="{0793D6D2-00CC-7546-A12B-484E12F9A070}" type="datetime4">
              <a:rPr lang="en-US" smtClean="0"/>
              <a:pPr/>
              <a:t>May 14, 2025</a:t>
            </a:fld>
            <a:endParaRPr lang="en-US"/>
          </a:p>
        </p:txBody>
      </p:sp>
      <p:sp>
        <p:nvSpPr>
          <p:cNvPr id="9" name="Text Placeholder 10">
            <a:extLst>
              <a:ext uri="{FF2B5EF4-FFF2-40B4-BE49-F238E27FC236}">
                <a16:creationId xmlns:a16="http://schemas.microsoft.com/office/drawing/2014/main" id="{5A131770-78F6-874D-A377-8B6A8FB5D23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251335" y="6456557"/>
            <a:ext cx="3689331" cy="183996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indent="0" algn="ctr">
              <a:buNone/>
              <a:defRPr sz="12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pPr lvl="0"/>
            <a:r>
              <a:rPr lang="en-US"/>
              <a:t>Talent Solutions – Presentation Title Here</a:t>
            </a:r>
          </a:p>
        </p:txBody>
      </p:sp>
      <p:sp>
        <p:nvSpPr>
          <p:cNvPr id="10" name="Date Placeholder 4">
            <a:extLst>
              <a:ext uri="{FF2B5EF4-FFF2-40B4-BE49-F238E27FC236}">
                <a16:creationId xmlns:a16="http://schemas.microsoft.com/office/drawing/2014/main" id="{BB320CAF-9824-2C46-9378-052F93067156}"/>
              </a:ext>
            </a:extLst>
          </p:cNvPr>
          <p:cNvSpPr txBox="1">
            <a:spLocks/>
          </p:cNvSpPr>
          <p:nvPr userDrawn="1"/>
        </p:nvSpPr>
        <p:spPr>
          <a:xfrm>
            <a:off x="10981264" y="6450981"/>
            <a:ext cx="669073" cy="183996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l" defTabSz="914400" rtl="0" eaLnBrk="1" latinLnBrk="0" hangingPunct="1">
              <a:defRPr sz="1000" b="0" kern="1200">
                <a:solidFill>
                  <a:srgbClr val="A3A5AA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113F348E-6754-EE43-A7C0-88E5A563375F}" type="slidenum">
              <a:rPr lang="en-US" sz="1200" smtClean="0"/>
              <a:t>‹#›</a:t>
            </a:fld>
            <a:endParaRPr lang="en-US" sz="1200"/>
          </a:p>
        </p:txBody>
      </p:sp>
    </p:spTree>
    <p:extLst>
      <p:ext uri="{BB962C8B-B14F-4D97-AF65-F5344CB8AC3E}">
        <p14:creationId xmlns:p14="http://schemas.microsoft.com/office/powerpoint/2010/main" val="33448121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ooter Placeholder 4"/>
          <p:cNvSpPr txBox="1">
            <a:spLocks/>
          </p:cNvSpPr>
          <p:nvPr userDrawn="1"/>
        </p:nvSpPr>
        <p:spPr>
          <a:xfrm>
            <a:off x="6197600" y="228600"/>
            <a:ext cx="5384800" cy="3048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7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Presentation Title Here – Change in Master Page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73" r:id="rId2"/>
    <p:sldLayoutId id="2147483674" r:id="rId3"/>
    <p:sldLayoutId id="2147483666" r:id="rId4"/>
    <p:sldLayoutId id="2147483676" r:id="rId5"/>
    <p:sldLayoutId id="2147483675" r:id="rId6"/>
    <p:sldLayoutId id="2147483650" r:id="rId7"/>
    <p:sldLayoutId id="2147483677" r:id="rId8"/>
    <p:sldLayoutId id="2147483678" r:id="rId9"/>
    <p:sldLayoutId id="2147483680" r:id="rId10"/>
    <p:sldLayoutId id="2147483681" r:id="rId11"/>
    <p:sldLayoutId id="2147483682" r:id="rId12"/>
  </p:sldLayoutIdLst>
  <p:hf sldNum="0" hdr="0" ftr="0"/>
  <p:txStyles>
    <p:titleStyle>
      <a:lvl1pPr algn="l" defTabSz="914400" rtl="0" eaLnBrk="1" latinLnBrk="0" hangingPunct="1">
        <a:spcBef>
          <a:spcPct val="0"/>
        </a:spcBef>
        <a:buNone/>
        <a:defRPr sz="3000" b="0" i="0" kern="1200">
          <a:solidFill>
            <a:srgbClr val="E77C22"/>
          </a:solidFill>
          <a:latin typeface="+mj-lt"/>
          <a:ea typeface="+mj-ea"/>
          <a:cs typeface="Arial" pitchFamily="34" charset="0"/>
        </a:defRPr>
      </a:lvl1pPr>
    </p:titleStyle>
    <p:bodyStyle>
      <a:lvl1pPr marL="0" indent="0" algn="l" defTabSz="914400" rtl="0" eaLnBrk="1" latinLnBrk="0" hangingPunct="1">
        <a:spcBef>
          <a:spcPts val="400"/>
        </a:spcBef>
        <a:buClr>
          <a:srgbClr val="67696F"/>
        </a:buClr>
        <a:buFont typeface="Arial"/>
        <a:buNone/>
        <a:defRPr sz="2000" kern="1200" baseline="0">
          <a:solidFill>
            <a:srgbClr val="64696F"/>
          </a:solidFill>
          <a:latin typeface="+mn-lt"/>
          <a:ea typeface="+mn-ea"/>
          <a:cs typeface="Arial" pitchFamily="34" charset="0"/>
        </a:defRPr>
      </a:lvl1pPr>
      <a:lvl2pPr marL="228600" indent="-228600" algn="l" defTabSz="914400" rtl="0" eaLnBrk="1" latinLnBrk="0" hangingPunct="1">
        <a:spcBef>
          <a:spcPts val="400"/>
        </a:spcBef>
        <a:buClr>
          <a:srgbClr val="64696F"/>
        </a:buClr>
        <a:buFont typeface="Arial"/>
        <a:buChar char="•"/>
        <a:defRPr sz="1800" kern="1200">
          <a:solidFill>
            <a:srgbClr val="64696F"/>
          </a:solidFill>
          <a:latin typeface="+mn-lt"/>
          <a:ea typeface="+mn-ea"/>
          <a:cs typeface="Arial" pitchFamily="34" charset="0"/>
        </a:defRPr>
      </a:lvl2pPr>
      <a:lvl3pPr marL="457200" indent="-228600" algn="l" defTabSz="914400" rtl="0" eaLnBrk="1" latinLnBrk="0" hangingPunct="1">
        <a:spcBef>
          <a:spcPts val="400"/>
        </a:spcBef>
        <a:buClr>
          <a:srgbClr val="64696F"/>
        </a:buClr>
        <a:buFont typeface="Lucida Grande"/>
        <a:buChar char="–"/>
        <a:defRPr sz="1800" kern="1200">
          <a:solidFill>
            <a:srgbClr val="64696F"/>
          </a:solidFill>
          <a:latin typeface="+mn-lt"/>
          <a:ea typeface="+mn-ea"/>
          <a:cs typeface="Arial" pitchFamily="34" charset="0"/>
        </a:defRPr>
      </a:lvl3pPr>
      <a:lvl4pPr marL="731520" indent="-228600" algn="l" defTabSz="914400" rtl="0" eaLnBrk="1" latinLnBrk="0" hangingPunct="1">
        <a:spcBef>
          <a:spcPts val="400"/>
        </a:spcBef>
        <a:buClr>
          <a:srgbClr val="64696F"/>
        </a:buClr>
        <a:buSzPct val="100000"/>
        <a:buFont typeface="Arial"/>
        <a:buChar char="•"/>
        <a:defRPr sz="1600" kern="1200">
          <a:solidFill>
            <a:srgbClr val="64696F"/>
          </a:solidFill>
          <a:latin typeface="+mn-lt"/>
          <a:ea typeface="+mn-ea"/>
          <a:cs typeface="Arial" pitchFamily="34" charset="0"/>
        </a:defRPr>
      </a:lvl4pPr>
      <a:lvl5pPr marL="996696" indent="-228600" algn="l" defTabSz="914400" rtl="0" eaLnBrk="1" latinLnBrk="0" hangingPunct="1">
        <a:spcBef>
          <a:spcPts val="400"/>
        </a:spcBef>
        <a:buClr>
          <a:srgbClr val="64696F"/>
        </a:buClr>
        <a:buFont typeface="Arial"/>
        <a:buChar char="–"/>
        <a:defRPr sz="1600" kern="1200">
          <a:solidFill>
            <a:srgbClr val="64696F"/>
          </a:solidFill>
          <a:latin typeface="+mn-lt"/>
          <a:ea typeface="+mn-ea"/>
          <a:cs typeface="Arial" pitchFamily="34" charset="0"/>
        </a:defRPr>
      </a:lvl5pPr>
      <a:lvl6pPr marL="1234440" indent="-228600" algn="l" defTabSz="914400" rtl="0" eaLnBrk="1" latinLnBrk="0" hangingPunct="1">
        <a:spcBef>
          <a:spcPct val="20000"/>
        </a:spcBef>
        <a:buClr>
          <a:srgbClr val="67696F"/>
        </a:buClr>
        <a:buFont typeface="Arial"/>
        <a:buChar char="•"/>
        <a:defRPr sz="1600" kern="1200">
          <a:solidFill>
            <a:srgbClr val="67696F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タイトル 1">
            <a:extLst>
              <a:ext uri="{FF2B5EF4-FFF2-40B4-BE49-F238E27FC236}">
                <a16:creationId xmlns:a16="http://schemas.microsoft.com/office/drawing/2014/main" id="{AF2E0A8C-283F-AAEE-393B-2EE6550CA93A}"/>
              </a:ext>
            </a:extLst>
          </p:cNvPr>
          <p:cNvSpPr txBox="1">
            <a:spLocks/>
          </p:cNvSpPr>
          <p:nvPr/>
        </p:nvSpPr>
        <p:spPr>
          <a:xfrm>
            <a:off x="695325" y="657225"/>
            <a:ext cx="10805795" cy="485775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GB" sz="3000" b="1" kern="1200" smtClean="0">
                <a:solidFill>
                  <a:schemeClr val="accent5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3000" b="1" i="0" u="none" strike="noStrike" kern="1200" cap="none" spc="0" normalizeH="0" baseline="0" noProof="0" dirty="0">
                <a:ln>
                  <a:noFill/>
                </a:ln>
                <a:solidFill>
                  <a:srgbClr val="5C4BB9"/>
                </a:solidFill>
                <a:effectLst/>
                <a:uLnTx/>
                <a:uFillTx/>
                <a:latin typeface="Meiryo UI"/>
                <a:ea typeface="Meiryo UI"/>
                <a:cs typeface="+mj-cs"/>
              </a:rPr>
              <a:t>自分の</a:t>
            </a:r>
            <a:r>
              <a:rPr kumimoji="1" lang="en-US" altLang="ja-JP" sz="3000" b="1" i="0" u="none" strike="noStrike" kern="1200" cap="none" spc="0" normalizeH="0" baseline="0" noProof="0" dirty="0">
                <a:ln>
                  <a:noFill/>
                </a:ln>
                <a:solidFill>
                  <a:srgbClr val="5C4BB9"/>
                </a:solidFill>
                <a:effectLst/>
                <a:uLnTx/>
                <a:uFillTx/>
                <a:latin typeface="Meiryo UI"/>
                <a:ea typeface="Meiryo UI"/>
                <a:cs typeface="+mj-cs"/>
              </a:rPr>
              <a:t>3</a:t>
            </a:r>
            <a:r>
              <a:rPr kumimoji="1" lang="ja-JP" altLang="en-US" sz="3000" b="1" i="0" u="none" strike="noStrike" kern="1200" cap="none" spc="0" normalizeH="0" baseline="0" noProof="0" dirty="0">
                <a:ln>
                  <a:noFill/>
                </a:ln>
                <a:solidFill>
                  <a:srgbClr val="5C4BB9"/>
                </a:solidFill>
                <a:effectLst/>
                <a:uLnTx/>
                <a:uFillTx/>
                <a:latin typeface="Meiryo UI"/>
                <a:ea typeface="Meiryo UI"/>
                <a:cs typeface="+mj-cs"/>
              </a:rPr>
              <a:t>つの輪を描いてみましょう</a:t>
            </a: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DC57E304-A3B5-33E6-4775-F505BBB45A79}"/>
              </a:ext>
            </a:extLst>
          </p:cNvPr>
          <p:cNvSpPr txBox="1"/>
          <p:nvPr/>
        </p:nvSpPr>
        <p:spPr>
          <a:xfrm>
            <a:off x="586212" y="1143000"/>
            <a:ext cx="931827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1" lang="ja-JP" altLang="en-US" sz="1800" b="1" dirty="0">
                <a:solidFill>
                  <a:schemeClr val="tx1"/>
                </a:solidFill>
              </a:rPr>
              <a:t>３つの輪を自由に動かし、大きさを変えて、あなたの輪を描いてみてください。</a:t>
            </a:r>
            <a:endParaRPr lang="ja-JP" altLang="en-US" dirty="0"/>
          </a:p>
        </p:txBody>
      </p:sp>
      <p:grpSp>
        <p:nvGrpSpPr>
          <p:cNvPr id="12" name="グループ化 11">
            <a:extLst>
              <a:ext uri="{FF2B5EF4-FFF2-40B4-BE49-F238E27FC236}">
                <a16:creationId xmlns:a16="http://schemas.microsoft.com/office/drawing/2014/main" id="{99B1C47F-CC1A-E6B2-7A5A-8F3DB352F74E}"/>
              </a:ext>
            </a:extLst>
          </p:cNvPr>
          <p:cNvGrpSpPr/>
          <p:nvPr/>
        </p:nvGrpSpPr>
        <p:grpSpPr>
          <a:xfrm>
            <a:off x="8859777" y="3535543"/>
            <a:ext cx="2025784" cy="2023544"/>
            <a:chOff x="5883113" y="3691185"/>
            <a:chExt cx="2025784" cy="2023544"/>
          </a:xfrm>
        </p:grpSpPr>
        <p:sp>
          <p:nvSpPr>
            <p:cNvPr id="13" name="Oval 10">
              <a:extLst>
                <a:ext uri="{FF2B5EF4-FFF2-40B4-BE49-F238E27FC236}">
                  <a16:creationId xmlns:a16="http://schemas.microsoft.com/office/drawing/2014/main" id="{FE2F67AB-A717-D872-61D3-F14AF6258FB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83113" y="3691185"/>
              <a:ext cx="2025784" cy="2023544"/>
            </a:xfrm>
            <a:prstGeom prst="ellipse">
              <a:avLst/>
            </a:prstGeom>
            <a:solidFill>
              <a:schemeClr val="accent4">
                <a:alpha val="60000"/>
              </a:schemeClr>
            </a:solidFill>
            <a:ln w="254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ja-JP" altLang="en-US" sz="2000" b="1" dirty="0">
                <a:solidFill>
                  <a:schemeClr val="bg1"/>
                </a:solidFill>
                <a:latin typeface="+mn-ea"/>
                <a:cs typeface="Meiryo UI" panose="020B0604030504040204" pitchFamily="50" charset="-128"/>
              </a:endParaRPr>
            </a:p>
          </p:txBody>
        </p:sp>
        <p:sp>
          <p:nvSpPr>
            <p:cNvPr id="14" name="Rectangle 14">
              <a:extLst>
                <a:ext uri="{FF2B5EF4-FFF2-40B4-BE49-F238E27FC236}">
                  <a16:creationId xmlns:a16="http://schemas.microsoft.com/office/drawing/2014/main" id="{EE57FA54-126E-2AF9-6B89-F50A6A2363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67150" y="4448613"/>
              <a:ext cx="1057711" cy="508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 anchorCtr="1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kumimoji="1"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kumimoji="1"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kumimoji="1"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kumimoji="1"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kumimoji="1"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kumimoji="1"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kumimoji="1"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kumimoji="1"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kumimoji="1"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kumimoji="0" lang="en-US" altLang="ja-JP" sz="2400" b="1" dirty="0">
                  <a:solidFill>
                    <a:schemeClr val="bg1"/>
                  </a:solidFill>
                  <a:latin typeface="+mn-ea"/>
                  <a:cs typeface="Meiryo UI" pitchFamily="50" charset="-128"/>
                </a:rPr>
                <a:t>Must</a:t>
              </a:r>
            </a:p>
          </p:txBody>
        </p:sp>
      </p:grpSp>
      <p:grpSp>
        <p:nvGrpSpPr>
          <p:cNvPr id="15" name="グループ化 14">
            <a:extLst>
              <a:ext uri="{FF2B5EF4-FFF2-40B4-BE49-F238E27FC236}">
                <a16:creationId xmlns:a16="http://schemas.microsoft.com/office/drawing/2014/main" id="{9757052E-054B-DEA5-BEFF-D9BAEA407217}"/>
              </a:ext>
            </a:extLst>
          </p:cNvPr>
          <p:cNvGrpSpPr/>
          <p:nvPr/>
        </p:nvGrpSpPr>
        <p:grpSpPr>
          <a:xfrm>
            <a:off x="8062013" y="2262706"/>
            <a:ext cx="2021303" cy="2021303"/>
            <a:chOff x="5085349" y="2418348"/>
            <a:chExt cx="2021303" cy="2021303"/>
          </a:xfrm>
        </p:grpSpPr>
        <p:sp>
          <p:nvSpPr>
            <p:cNvPr id="16" name="Oval 11">
              <a:extLst>
                <a:ext uri="{FF2B5EF4-FFF2-40B4-BE49-F238E27FC236}">
                  <a16:creationId xmlns:a16="http://schemas.microsoft.com/office/drawing/2014/main" id="{0FC5E167-177E-FE80-BBEC-D5D2B4C0B0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85349" y="2418348"/>
              <a:ext cx="2021303" cy="2021303"/>
            </a:xfrm>
            <a:prstGeom prst="ellipse">
              <a:avLst/>
            </a:prstGeom>
            <a:solidFill>
              <a:schemeClr val="accent5">
                <a:alpha val="60000"/>
              </a:schemeClr>
            </a:solidFill>
            <a:ln w="25400">
              <a:solidFill>
                <a:schemeClr val="bg1"/>
              </a:solidFill>
              <a:round/>
              <a:headEnd/>
              <a:tailEnd/>
            </a:ln>
          </p:spPr>
          <p:txBody>
            <a:bodyPr anchor="ctr" anchorCtr="1"/>
            <a:lstStyle/>
            <a:p>
              <a:pPr>
                <a:defRPr/>
              </a:pPr>
              <a:endParaRPr lang="ja-JP" altLang="en-US" sz="2000" b="1" dirty="0">
                <a:solidFill>
                  <a:schemeClr val="bg1"/>
                </a:solidFill>
                <a:latin typeface="+mn-ea"/>
                <a:cs typeface="Meiryo UI" panose="020B0604030504040204" pitchFamily="50" charset="-128"/>
              </a:endParaRPr>
            </a:p>
          </p:txBody>
        </p:sp>
        <p:sp>
          <p:nvSpPr>
            <p:cNvPr id="17" name="Rectangle 12">
              <a:extLst>
                <a:ext uri="{FF2B5EF4-FFF2-40B4-BE49-F238E27FC236}">
                  <a16:creationId xmlns:a16="http://schemas.microsoft.com/office/drawing/2014/main" id="{9028B299-E8D9-B791-AA34-26D8FC40958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71906" y="3143283"/>
              <a:ext cx="1248188" cy="5714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 anchorCtr="1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kumimoji="1"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kumimoji="1"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kumimoji="1"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kumimoji="1"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kumimoji="1"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kumimoji="1"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kumimoji="1"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kumimoji="1"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kumimoji="1"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  <a:defRPr/>
              </a:pPr>
              <a:r>
                <a:rPr kumimoji="0" lang="en-US" altLang="ja-JP" sz="2400" b="1" dirty="0">
                  <a:solidFill>
                    <a:schemeClr val="bg1"/>
                  </a:solidFill>
                  <a:latin typeface="+mn-ea"/>
                  <a:cs typeface="Meiryo UI" pitchFamily="50" charset="-128"/>
                </a:rPr>
                <a:t>Will</a:t>
              </a:r>
            </a:p>
          </p:txBody>
        </p:sp>
      </p:grpSp>
      <p:grpSp>
        <p:nvGrpSpPr>
          <p:cNvPr id="18" name="グループ化 17">
            <a:extLst>
              <a:ext uri="{FF2B5EF4-FFF2-40B4-BE49-F238E27FC236}">
                <a16:creationId xmlns:a16="http://schemas.microsoft.com/office/drawing/2014/main" id="{8FB71911-3F3E-7BF4-5F3A-6FD083A1E16E}"/>
              </a:ext>
            </a:extLst>
          </p:cNvPr>
          <p:cNvGrpSpPr/>
          <p:nvPr/>
        </p:nvGrpSpPr>
        <p:grpSpPr>
          <a:xfrm>
            <a:off x="7124752" y="3535543"/>
            <a:ext cx="2025784" cy="2023544"/>
            <a:chOff x="4332401" y="3691185"/>
            <a:chExt cx="2025784" cy="2023544"/>
          </a:xfrm>
        </p:grpSpPr>
        <p:sp>
          <p:nvSpPr>
            <p:cNvPr id="19" name="Oval 9">
              <a:extLst>
                <a:ext uri="{FF2B5EF4-FFF2-40B4-BE49-F238E27FC236}">
                  <a16:creationId xmlns:a16="http://schemas.microsoft.com/office/drawing/2014/main" id="{86D8D48A-B44E-A8D8-392A-E99536B2682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32401" y="3691185"/>
              <a:ext cx="2025784" cy="2023544"/>
            </a:xfrm>
            <a:prstGeom prst="ellipse">
              <a:avLst/>
            </a:prstGeom>
            <a:solidFill>
              <a:schemeClr val="accent2">
                <a:alpha val="60000"/>
              </a:schemeClr>
            </a:solidFill>
            <a:ln w="254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ja-JP" altLang="en-US" sz="2000" b="1" dirty="0">
                <a:solidFill>
                  <a:schemeClr val="bg1"/>
                </a:solidFill>
                <a:latin typeface="+mn-ea"/>
                <a:cs typeface="Meiryo UI" panose="020B0604030504040204" pitchFamily="50" charset="-128"/>
              </a:endParaRPr>
            </a:p>
          </p:txBody>
        </p:sp>
        <p:sp>
          <p:nvSpPr>
            <p:cNvPr id="20" name="Rectangle 13">
              <a:extLst>
                <a:ext uri="{FF2B5EF4-FFF2-40B4-BE49-F238E27FC236}">
                  <a16:creationId xmlns:a16="http://schemas.microsoft.com/office/drawing/2014/main" id="{FCD2547E-3CE9-4689-CDB1-B68DC1C5AE5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18679" y="4435168"/>
              <a:ext cx="1053229" cy="5355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 anchorCtr="1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kumimoji="1"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kumimoji="1"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kumimoji="1"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kumimoji="1"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kumimoji="1"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kumimoji="1"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kumimoji="1"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kumimoji="1"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kumimoji="1"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kumimoji="0" lang="en-US" altLang="ja-JP" sz="2400" b="1" dirty="0">
                  <a:solidFill>
                    <a:schemeClr val="bg1"/>
                  </a:solidFill>
                  <a:latin typeface="+mn-ea"/>
                  <a:cs typeface="Meiryo UI" pitchFamily="50" charset="-128"/>
                </a:rPr>
                <a:t>Can</a:t>
              </a:r>
            </a:p>
          </p:txBody>
        </p:sp>
      </p:grpSp>
      <p:pic>
        <p:nvPicPr>
          <p:cNvPr id="21" name="図 20" descr="グラフィカル ユーザー インターフェイス, テキスト, アプリケーション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EACAA1D2-E4AB-788B-0A40-E3245FCB292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46075" y="386251"/>
            <a:ext cx="2236088" cy="860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720484"/>
      </p:ext>
    </p:extLst>
  </p:cSld>
  <p:clrMapOvr>
    <a:masterClrMapping/>
  </p:clrMapOvr>
</p:sld>
</file>

<file path=ppt/theme/theme1.xml><?xml version="1.0" encoding="utf-8"?>
<a:theme xmlns:a="http://schemas.openxmlformats.org/drawingml/2006/main" name="RM Bullet Text Template">
  <a:themeElements>
    <a:clrScheme name="Custom 5">
      <a:dk1>
        <a:srgbClr val="000000"/>
      </a:dk1>
      <a:lt1>
        <a:srgbClr val="FFFFFF"/>
      </a:lt1>
      <a:dk2>
        <a:srgbClr val="466EA5"/>
      </a:dk2>
      <a:lt2>
        <a:srgbClr val="67696F"/>
      </a:lt2>
      <a:accent1>
        <a:srgbClr val="466EA5"/>
      </a:accent1>
      <a:accent2>
        <a:srgbClr val="6390C6"/>
      </a:accent2>
      <a:accent3>
        <a:srgbClr val="6E8F82"/>
      </a:accent3>
      <a:accent4>
        <a:srgbClr val="AB404B"/>
      </a:accent4>
      <a:accent5>
        <a:srgbClr val="E77C22"/>
      </a:accent5>
      <a:accent6>
        <a:srgbClr val="67696F"/>
      </a:accent6>
      <a:hlink>
        <a:srgbClr val="282A32"/>
      </a:hlink>
      <a:folHlink>
        <a:srgbClr val="6390C6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ドキュメント" ma:contentTypeID="0x0101005C0DF80E8AAA5547854FD2E2E936BB4B" ma:contentTypeVersion="11" ma:contentTypeDescription="新しいドキュメントを作成します。" ma:contentTypeScope="" ma:versionID="82d839860c9692507df7c36b5419d49e">
  <xsd:schema xmlns:xsd="http://www.w3.org/2001/XMLSchema" xmlns:xs="http://www.w3.org/2001/XMLSchema" xmlns:p="http://schemas.microsoft.com/office/2006/metadata/properties" xmlns:ns2="a30eea8c-fa4a-45a2-ae16-748c77493c65" xmlns:ns3="6f51264d-648b-4009-8b44-06b20fb059bf" targetNamespace="http://schemas.microsoft.com/office/2006/metadata/properties" ma:root="true" ma:fieldsID="46a4855a93d4021372ef348a47b2843b" ns2:_="" ns3:_="">
    <xsd:import namespace="a30eea8c-fa4a-45a2-ae16-748c77493c65"/>
    <xsd:import namespace="6f51264d-648b-4009-8b44-06b20fb059b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DateTaken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30eea8c-fa4a-45a2-ae16-748c77493c6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1" nillable="true" ma:taxonomy="true" ma:internalName="lcf76f155ced4ddcb4097134ff3c332f" ma:taxonomyFieldName="MediaServiceImageTags" ma:displayName="画像タグ" ma:readOnly="false" ma:fieldId="{5cf76f15-5ced-4ddc-b409-7134ff3c332f}" ma:taxonomyMulti="true" ma:sspId="73eabf1b-ca55-4ef7-a122-c0a3080e391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6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bjectDetectorVersions" ma:index="17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8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51264d-648b-4009-8b44-06b20fb059bf" elementFormDefault="qualified">
    <xsd:import namespace="http://schemas.microsoft.com/office/2006/documentManagement/types"/>
    <xsd:import namespace="http://schemas.microsoft.com/office/infopath/2007/PartnerControls"/>
    <xsd:element name="TaxCatchAll" ma:index="12" nillable="true" ma:displayName="Taxonomy Catch All Column" ma:hidden="true" ma:list="{ee462d4b-23ce-4a5f-8ed6-2e18d666ab8a}" ma:internalName="TaxCatchAll" ma:showField="CatchAllData" ma:web="6f51264d-648b-4009-8b44-06b20fb059b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コンテンツ タイプ"/>
        <xsd:element ref="dc:title" minOccurs="0" maxOccurs="1" ma:index="4" ma:displayName="タイトル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6f51264d-648b-4009-8b44-06b20fb059bf" xsi:nil="true"/>
    <lcf76f155ced4ddcb4097134ff3c332f xmlns="a30eea8c-fa4a-45a2-ae16-748c77493c65">
      <Terms xmlns="http://schemas.microsoft.com/office/infopath/2007/PartnerControls"/>
    </lcf76f155ced4ddcb4097134ff3c332f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C9CB4180-9CB0-488D-B8DA-D07C95652BAD}"/>
</file>

<file path=customXml/itemProps2.xml><?xml version="1.0" encoding="utf-8"?>
<ds:datastoreItem xmlns:ds="http://schemas.openxmlformats.org/officeDocument/2006/customXml" ds:itemID="{DD7BB86E-E609-41B1-A9B3-B65C5CFC7C8E}">
  <ds:schemaRefs>
    <ds:schemaRef ds:uri="022097fc-1e9d-4571-b026-114b6dd25fc8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2c15bf1a-cc57-476c-9e2e-c23ad78af61e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2B73D509-092E-416A-967A-32E74495196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Test PP Template.potx</Template>
  <TotalTime>46</TotalTime>
  <Words>32</Words>
  <Application>Microsoft Office PowerPoint</Application>
  <PresentationFormat>ワイド画面</PresentationFormat>
  <Paragraphs>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Lucida Grande</vt:lpstr>
      <vt:lpstr>Meiryo UI</vt:lpstr>
      <vt:lpstr>Arial</vt:lpstr>
      <vt:lpstr>Calibri</vt:lpstr>
      <vt:lpstr>RM Bullet Text Template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Naoi, Miho (Japan)</dc:creator>
  <cp:lastModifiedBy>Naoi, Miho (Japan)</cp:lastModifiedBy>
  <cp:revision>6</cp:revision>
  <dcterms:created xsi:type="dcterms:W3CDTF">2020-09-30T10:42:05Z</dcterms:created>
  <dcterms:modified xsi:type="dcterms:W3CDTF">2025-05-14T07:09:26Z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0x0101005C0DF80E8AAA5547854FD2E2E936BB4B</vt:lpwstr>
  </property>
  <property fmtid="{D5CDD505-2E9C-101B-9397-08002B2CF9AE}" pid="3" name="MediaServiceImageTags">
    <vt:lpwstr/>
  </property>
</Properties>
</file>